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09b7565693476e" /><Relationship Type="http://schemas.openxmlformats.org/officeDocument/2006/relationships/extended-properties" Target="/docProps/app.xml" Id="Rd36cdb0ce77c4ea0" /><Relationship Type="http://schemas.openxmlformats.org/officeDocument/2006/relationships/officeDocument" Target="/ppt/presentation.xml" Id="R8a3d226d5fe64c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e1098bfa504316"/>
  </p:sldMasterIdLst>
  <p:notesMasterIdLst>
    <p:notesMasterId xmlns:r="http://schemas.openxmlformats.org/officeDocument/2006/relationships" r:id="R5ae7d21768274ccc"/>
  </p:notesMasterIdLst>
  <p:sldIdLst>
    <p:sldId xmlns:r="http://schemas.openxmlformats.org/officeDocument/2006/relationships" id="256" r:id="Re7d033ad0bf54cb2"/>
    <p:sldId xmlns:r="http://schemas.openxmlformats.org/officeDocument/2006/relationships" id="257" r:id="Rc596c1c7fec34102"/>
    <p:sldId xmlns:r="http://schemas.openxmlformats.org/officeDocument/2006/relationships" id="258" r:id="R65827ba0f8594d65"/>
    <p:sldId xmlns:r="http://schemas.openxmlformats.org/officeDocument/2006/relationships" id="259" r:id="Rf3aaada19d034316"/>
    <p:sldId xmlns:r="http://schemas.openxmlformats.org/officeDocument/2006/relationships" id="260" r:id="R5fc43555b2f34f51"/>
    <p:sldId xmlns:r="http://schemas.openxmlformats.org/officeDocument/2006/relationships" id="261" r:id="R95ebb887f33842a1"/>
    <p:sldId xmlns:r="http://schemas.openxmlformats.org/officeDocument/2006/relationships" id="262" r:id="R7e5a62a36573429d"/>
    <p:sldId xmlns:r="http://schemas.openxmlformats.org/officeDocument/2006/relationships" id="263" r:id="R500bab6a3e3649d1"/>
    <p:sldId xmlns:r="http://schemas.openxmlformats.org/officeDocument/2006/relationships" id="264" r:id="R87d343d951cd4266"/>
    <p:sldId xmlns:r="http://schemas.openxmlformats.org/officeDocument/2006/relationships" id="265" r:id="R9cd5d84ebfd94cc7"/>
    <p:sldId xmlns:r="http://schemas.openxmlformats.org/officeDocument/2006/relationships" id="266" r:id="Ra54942f972f7435d"/>
    <p:sldId xmlns:r="http://schemas.openxmlformats.org/officeDocument/2006/relationships" id="267" r:id="R996eedc1b8dd439a"/>
    <p:sldId xmlns:r="http://schemas.openxmlformats.org/officeDocument/2006/relationships" id="268" r:id="R190aa20876f9401d"/>
    <p:sldId xmlns:r="http://schemas.openxmlformats.org/officeDocument/2006/relationships" id="269" r:id="R28739a5f04dd4243"/>
    <p:sldId xmlns:r="http://schemas.openxmlformats.org/officeDocument/2006/relationships" id="270" r:id="Rf363645d799c49cf"/>
    <p:sldId xmlns:r="http://schemas.openxmlformats.org/officeDocument/2006/relationships" id="271" r:id="Rbd1010479df14f1c"/>
    <p:sldId xmlns:r="http://schemas.openxmlformats.org/officeDocument/2006/relationships" id="272" r:id="Rf29ddcced52a499a"/>
    <p:sldId xmlns:r="http://schemas.openxmlformats.org/officeDocument/2006/relationships" id="273" r:id="Rc31ee49352854dba"/>
    <p:sldId xmlns:r="http://schemas.openxmlformats.org/officeDocument/2006/relationships" id="274" r:id="Rcafed052bb064f12"/>
    <p:sldId xmlns:r="http://schemas.openxmlformats.org/officeDocument/2006/relationships" id="275" r:id="R54a14c28d44e4162"/>
    <p:sldId xmlns:r="http://schemas.openxmlformats.org/officeDocument/2006/relationships" id="276" r:id="R9f58586221ec4870"/>
    <p:sldId xmlns:r="http://schemas.openxmlformats.org/officeDocument/2006/relationships" id="277" r:id="R658b8f51ae744210"/>
    <p:sldId xmlns:r="http://schemas.openxmlformats.org/officeDocument/2006/relationships" id="278" r:id="Rd8fa393708fc4929"/>
    <p:sldId xmlns:r="http://schemas.openxmlformats.org/officeDocument/2006/relationships" id="279" r:id="R8ad538fb536344d7"/>
    <p:sldId xmlns:r="http://schemas.openxmlformats.org/officeDocument/2006/relationships" id="280" r:id="R900e9f913c6945da"/>
    <p:sldId xmlns:r="http://schemas.openxmlformats.org/officeDocument/2006/relationships" id="281" r:id="R5e31ce12e76b4cc4"/>
    <p:sldId xmlns:r="http://schemas.openxmlformats.org/officeDocument/2006/relationships" id="282" r:id="Ra43dd20d33634382"/>
    <p:sldId xmlns:r="http://schemas.openxmlformats.org/officeDocument/2006/relationships" id="283" r:id="R971547a5652943c3"/>
    <p:sldId xmlns:r="http://schemas.openxmlformats.org/officeDocument/2006/relationships" id="284" r:id="Re35febc19a514b12"/>
    <p:sldId xmlns:r="http://schemas.openxmlformats.org/officeDocument/2006/relationships" id="285" r:id="R460dee1e00d644a3"/>
    <p:sldId xmlns:r="http://schemas.openxmlformats.org/officeDocument/2006/relationships" id="286" r:id="R0ec41151ce4e4685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151a7e833147a6" /><Relationship Type="http://schemas.openxmlformats.org/officeDocument/2006/relationships/slideMaster" Target="/ppt/slideMasters/slideMaster1.xml" Id="R7ee1098bfa504316" /><Relationship Type="http://schemas.openxmlformats.org/officeDocument/2006/relationships/notesMaster" Target="/ppt/notesMasters/notesMaster1.xml" Id="R5ae7d21768274ccc" /><Relationship Type="http://schemas.openxmlformats.org/officeDocument/2006/relationships/presProps" Target="/ppt/presProps.xml" Id="R0528078fb10042cf" /><Relationship Type="http://schemas.openxmlformats.org/officeDocument/2006/relationships/viewProps" Target="/ppt/viewProps.xml" Id="Re7b64b6e59054b1d" /><Relationship Type="http://schemas.openxmlformats.org/officeDocument/2006/relationships/tableStyles" Target="/ppt/tableStyles.xml" Id="R072ac59a689e4db4" /><Relationship Type="http://schemas.openxmlformats.org/officeDocument/2006/relationships/slide" Target="/ppt/slides/slide1.xml" Id="Re7d033ad0bf54cb2" /><Relationship Type="http://schemas.openxmlformats.org/officeDocument/2006/relationships/slide" Target="/ppt/slides/slide2.xml" Id="Rc596c1c7fec34102" /><Relationship Type="http://schemas.openxmlformats.org/officeDocument/2006/relationships/slide" Target="/ppt/slides/slide3.xml" Id="R65827ba0f8594d65" /><Relationship Type="http://schemas.openxmlformats.org/officeDocument/2006/relationships/slide" Target="/ppt/slides/slide4.xml" Id="Rf3aaada19d034316" /><Relationship Type="http://schemas.openxmlformats.org/officeDocument/2006/relationships/slide" Target="/ppt/slides/slide5.xml" Id="R5fc43555b2f34f51" /><Relationship Type="http://schemas.openxmlformats.org/officeDocument/2006/relationships/slide" Target="/ppt/slides/slide6.xml" Id="R95ebb887f33842a1" /><Relationship Type="http://schemas.openxmlformats.org/officeDocument/2006/relationships/slide" Target="/ppt/slides/slide7.xml" Id="R7e5a62a36573429d" /><Relationship Type="http://schemas.openxmlformats.org/officeDocument/2006/relationships/slide" Target="/ppt/slides/slide8.xml" Id="R500bab6a3e3649d1" /><Relationship Type="http://schemas.openxmlformats.org/officeDocument/2006/relationships/slide" Target="/ppt/slides/slide9.xml" Id="R87d343d951cd4266" /><Relationship Type="http://schemas.openxmlformats.org/officeDocument/2006/relationships/slide" Target="/ppt/slides/slide10.xml" Id="R9cd5d84ebfd94cc7" /><Relationship Type="http://schemas.openxmlformats.org/officeDocument/2006/relationships/slide" Target="/ppt/slides/slide11.xml" Id="Ra54942f972f7435d" /><Relationship Type="http://schemas.openxmlformats.org/officeDocument/2006/relationships/slide" Target="/ppt/slides/slide12.xml" Id="R996eedc1b8dd439a" /><Relationship Type="http://schemas.openxmlformats.org/officeDocument/2006/relationships/slide" Target="/ppt/slides/slide13.xml" Id="R190aa20876f9401d" /><Relationship Type="http://schemas.openxmlformats.org/officeDocument/2006/relationships/slide" Target="/ppt/slides/slide14.xml" Id="R28739a5f04dd4243" /><Relationship Type="http://schemas.openxmlformats.org/officeDocument/2006/relationships/slide" Target="/ppt/slides/slide15.xml" Id="Rf363645d799c49cf" /><Relationship Type="http://schemas.openxmlformats.org/officeDocument/2006/relationships/slide" Target="/ppt/slides/slide16.xml" Id="Rbd1010479df14f1c" /><Relationship Type="http://schemas.openxmlformats.org/officeDocument/2006/relationships/slide" Target="/ppt/slides/slide17.xml" Id="Rf29ddcced52a499a" /><Relationship Type="http://schemas.openxmlformats.org/officeDocument/2006/relationships/slide" Target="/ppt/slides/slide18.xml" Id="Rc31ee49352854dba" /><Relationship Type="http://schemas.openxmlformats.org/officeDocument/2006/relationships/slide" Target="/ppt/slides/slide19.xml" Id="Rcafed052bb064f12" /><Relationship Type="http://schemas.openxmlformats.org/officeDocument/2006/relationships/slide" Target="/ppt/slides/slide20.xml" Id="R54a14c28d44e4162" /><Relationship Type="http://schemas.openxmlformats.org/officeDocument/2006/relationships/slide" Target="/ppt/slides/slide21.xml" Id="R9f58586221ec4870" /><Relationship Type="http://schemas.openxmlformats.org/officeDocument/2006/relationships/slide" Target="/ppt/slides/slide22.xml" Id="R658b8f51ae744210" /><Relationship Type="http://schemas.openxmlformats.org/officeDocument/2006/relationships/slide" Target="/ppt/slides/slide23.xml" Id="Rd8fa393708fc4929" /><Relationship Type="http://schemas.openxmlformats.org/officeDocument/2006/relationships/slide" Target="/ppt/slides/slide24.xml" Id="R8ad538fb536344d7" /><Relationship Type="http://schemas.openxmlformats.org/officeDocument/2006/relationships/slide" Target="/ppt/slides/slide25.xml" Id="R900e9f913c6945da" /><Relationship Type="http://schemas.openxmlformats.org/officeDocument/2006/relationships/slide" Target="/ppt/slides/slide26.xml" Id="R5e31ce12e76b4cc4" /><Relationship Type="http://schemas.openxmlformats.org/officeDocument/2006/relationships/slide" Target="/ppt/slides/slide27.xml" Id="Ra43dd20d33634382" /><Relationship Type="http://schemas.openxmlformats.org/officeDocument/2006/relationships/slide" Target="/ppt/slides/slide28.xml" Id="R971547a5652943c3" /><Relationship Type="http://schemas.openxmlformats.org/officeDocument/2006/relationships/slide" Target="/ppt/slides/slide29.xml" Id="Re35febc19a514b12" /><Relationship Type="http://schemas.openxmlformats.org/officeDocument/2006/relationships/slide" Target="/ppt/slides/slide30.xml" Id="R460dee1e00d644a3" /><Relationship Type="http://schemas.openxmlformats.org/officeDocument/2006/relationships/slide" Target="/ppt/slides/slide31.xml" Id="R0ec41151ce4e46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74d2af5a03485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cf17437a004863" /><Relationship Type="http://schemas.openxmlformats.org/officeDocument/2006/relationships/notesMaster" Target="/ppt/notesMasters/notesMaster1.xml" Id="Rea738cec51ec46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d86da9cd904e22" /><Relationship Type="http://schemas.openxmlformats.org/officeDocument/2006/relationships/notesMaster" Target="/ppt/notesMasters/notesMaster1.xml" Id="R8803dc8f697c41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9cb0a066484e7c" /><Relationship Type="http://schemas.openxmlformats.org/officeDocument/2006/relationships/notesMaster" Target="/ppt/notesMasters/notesMaster1.xml" Id="R7b87cbe036cf40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e5442aa8ab49e8" /><Relationship Type="http://schemas.openxmlformats.org/officeDocument/2006/relationships/notesMaster" Target="/ppt/notesMasters/notesMaster1.xml" Id="Rbf0cc342bb5a43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fb6773dfa54a1d" /><Relationship Type="http://schemas.openxmlformats.org/officeDocument/2006/relationships/notesMaster" Target="/ppt/notesMasters/notesMaster1.xml" Id="R33b367633c8a45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af4f90c8f84819" /><Relationship Type="http://schemas.openxmlformats.org/officeDocument/2006/relationships/notesMaster" Target="/ppt/notesMasters/notesMaster1.xml" Id="Rd065e99b61954d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534e5231e54dbe" /><Relationship Type="http://schemas.openxmlformats.org/officeDocument/2006/relationships/notesMaster" Target="/ppt/notesMasters/notesMaster1.xml" Id="R32baf54daf5a46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600556f7324bf0" /><Relationship Type="http://schemas.openxmlformats.org/officeDocument/2006/relationships/notesMaster" Target="/ppt/notesMasters/notesMaster1.xml" Id="Rb039ef6ed3764e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91696d462c432b" /><Relationship Type="http://schemas.openxmlformats.org/officeDocument/2006/relationships/notesMaster" Target="/ppt/notesMasters/notesMaster1.xml" Id="Reff7ac59e91641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1e16a4106d4c42" /><Relationship Type="http://schemas.openxmlformats.org/officeDocument/2006/relationships/notesMaster" Target="/ppt/notesMasters/notesMaster1.xml" Id="R2035584c53f845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2be65dbc37440c" /><Relationship Type="http://schemas.openxmlformats.org/officeDocument/2006/relationships/notesMaster" Target="/ppt/notesMasters/notesMaster1.xml" Id="R83a0243e00d84d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bea3d7a83b4863" /><Relationship Type="http://schemas.openxmlformats.org/officeDocument/2006/relationships/notesMaster" Target="/ppt/notesMasters/notesMaster1.xml" Id="R104f80d7d17246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90548d82024901" /><Relationship Type="http://schemas.openxmlformats.org/officeDocument/2006/relationships/notesMaster" Target="/ppt/notesMasters/notesMaster1.xml" Id="R3de892ac903c44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4adfbf9a170416e" /><Relationship Type="http://schemas.openxmlformats.org/officeDocument/2006/relationships/notesMaster" Target="/ppt/notesMasters/notesMaster1.xml" Id="R39e6ecccd6cb43a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5ae799215cd44d8" /><Relationship Type="http://schemas.openxmlformats.org/officeDocument/2006/relationships/notesMaster" Target="/ppt/notesMasters/notesMaster1.xml" Id="R03a5ab09851c416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65fbbe169534d2f" /><Relationship Type="http://schemas.openxmlformats.org/officeDocument/2006/relationships/notesMaster" Target="/ppt/notesMasters/notesMaster1.xml" Id="Rdc455591354f45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1d3c07dca1a46ff" /><Relationship Type="http://schemas.openxmlformats.org/officeDocument/2006/relationships/notesMaster" Target="/ppt/notesMasters/notesMaster1.xml" Id="R6e11f9f4761f4b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d1f4f22619648cd" /><Relationship Type="http://schemas.openxmlformats.org/officeDocument/2006/relationships/notesMaster" Target="/ppt/notesMasters/notesMaster1.xml" Id="R5d178daa451642b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627ddfe26854de8" /><Relationship Type="http://schemas.openxmlformats.org/officeDocument/2006/relationships/notesMaster" Target="/ppt/notesMasters/notesMaster1.xml" Id="R7357e6f8594743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7abfd87f98a4e9d" /><Relationship Type="http://schemas.openxmlformats.org/officeDocument/2006/relationships/notesMaster" Target="/ppt/notesMasters/notesMaster1.xml" Id="Rb222682e636f416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5260ec2232e4dc5" /><Relationship Type="http://schemas.openxmlformats.org/officeDocument/2006/relationships/notesMaster" Target="/ppt/notesMasters/notesMaster1.xml" Id="R53ca15766f06409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0d2f6f05c1b405a" /><Relationship Type="http://schemas.openxmlformats.org/officeDocument/2006/relationships/notesMaster" Target="/ppt/notesMasters/notesMaster1.xml" Id="R59d31e86a4a0495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747376a84674f1e" /><Relationship Type="http://schemas.openxmlformats.org/officeDocument/2006/relationships/notesMaster" Target="/ppt/notesMasters/notesMaster1.xml" Id="R3bc4118f185d44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3c4b2b4f4934bbb" /><Relationship Type="http://schemas.openxmlformats.org/officeDocument/2006/relationships/notesMaster" Target="/ppt/notesMasters/notesMaster1.xml" Id="R96bca43c15c444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c35af04c92d4afa" /><Relationship Type="http://schemas.openxmlformats.org/officeDocument/2006/relationships/notesMaster" Target="/ppt/notesMasters/notesMaster1.xml" Id="Rcb451d42a40d4e0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ed806f2c3044b3" /><Relationship Type="http://schemas.openxmlformats.org/officeDocument/2006/relationships/notesMaster" Target="/ppt/notesMasters/notesMaster1.xml" Id="Rb2ea3b0d33b2416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44ec61a3fea413f" /><Relationship Type="http://schemas.openxmlformats.org/officeDocument/2006/relationships/notesMaster" Target="/ppt/notesMasters/notesMaster1.xml" Id="Rc195c1bc94a4428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f67790d3c3342f3" /><Relationship Type="http://schemas.openxmlformats.org/officeDocument/2006/relationships/notesMaster" Target="/ppt/notesMasters/notesMaster1.xml" Id="R254a4024dce44d6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4fd22a4e7dd4b86" /><Relationship Type="http://schemas.openxmlformats.org/officeDocument/2006/relationships/notesMaster" Target="/ppt/notesMasters/notesMaster1.xml" Id="R3ebcd5c9a28748c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176a282714b4ea2" /><Relationship Type="http://schemas.openxmlformats.org/officeDocument/2006/relationships/notesMaster" Target="/ppt/notesMasters/notesMaster1.xml" Id="R03908b93c147429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25157d67e984936" /><Relationship Type="http://schemas.openxmlformats.org/officeDocument/2006/relationships/notesMaster" Target="/ppt/notesMasters/notesMaster1.xml" Id="R4bb8687024c14e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stating that this is a readiness briefing, not a project announcement.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distinction between developer role and decision authority explicit.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EnergiAcres Community Briefing Deck (source presentation supplied by user)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facts-first sequence before discussing any project concept.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https://www.census.gov/quickfacts/fact/table/belmontcountyohio/PST045225</a:t>
            </a:r>
            <a:endParaRPr/>
          </a:p>
          <a:p xmlns:a="http://schemas.openxmlformats.org/drawingml/2006/main">
            <a:r>
              <a:t>- https://www.bea.gov/data/gdp/gdp-county-metro-and-other-areas</a:t>
            </a:r>
            <a:endParaRPr/>
          </a:p>
          <a:p xmlns:a="http://schemas.openxmlformats.org/drawingml/2006/main">
            <a:r>
              <a:t>- Barnesville Market Study 2025 (local data-room source)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https://www.census.gov/quickfacts/fact/table/belmontcountyohio/PST045225</a:t>
            </a:r>
            <a:endParaRPr/>
          </a:p>
          <a:p xmlns:a="http://schemas.openxmlformats.org/drawingml/2006/main">
            <a:r>
              <a:t>- Barnesville Market Study 2025 (local data-room source)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survey is directional community input, not a referendum or project approval.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Barnesville Community Survey 2025 graphic summary (local data-room source)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Barnesville Market Study 2025 (local data-room source)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Belmont County Auditor 2024 assessed-value records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Belmont County Auditor 2024 top-taxpayer schedule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Belmont County Auditor records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Belmont County Auditor tax-rate schedule, tax year 2025 payable 2026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Formula: true value × 35% assessment ratio × effective mills ÷ 1,000.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Belmont County Auditor commercial effective millage, tax year 2025 payable 2026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characterization of risk-shifting is an inference from the tariff structure, not a utility guarantee.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https://www.aepohio.com/company/about/rates/data-center-tariff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Barnesville water-system records summarized in the report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Barnesville WWTP permit records summarized in the report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https://www.aeptransmission.com/ohio/Barnesville/</a:t>
            </a:r>
            <a:endParaRPr/>
          </a:p>
          <a:p xmlns:a="http://schemas.openxmlformats.org/drawingml/2006/main">
            <a:r>
              <a:t>- FAA airport data summarized in the report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Barnesville Market Study 2025 (local data-room source)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 negotiating architecture, not a binding offer.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/Users/shawn/Desktop/EnergiAcres/EnergiAcres_Belmont_Barnesville_Data_Room_Research_Report_2026-08-24.docx</a:t>
            </a:r>
            <a:endParaRPr/>
          </a:p>
          <a:p xmlns:a="http://schemas.openxmlformats.org/drawingml/2006/main">
            <a:r>
              <a:t>- https://www.census.gov/quickfacts/fact/table/belmontcountyohio/PST045225</a:t>
            </a:r>
            <a:endParaRPr/>
          </a:p>
          <a:p xmlns:a="http://schemas.openxmlformats.org/drawingml/2006/main">
            <a:r>
              <a:t>- https://www.bea.gov/data/gdp/gdp-county-metro-and-other-areas</a:t>
            </a:r>
            <a:endParaRPr/>
          </a:p>
          <a:p xmlns:a="http://schemas.openxmlformats.org/drawingml/2006/main">
            <a:r>
              <a:t>- Belmont County Auditor records cited in the report</a:t>
            </a:r>
            <a:endParaRPr/>
          </a:p>
          <a:p xmlns:a="http://schemas.openxmlformats.org/drawingml/2006/main">
            <a:r>
              <a:t>- Barnesville Market Study, Vision Plan and Community Survey (local data-room sources)</a:t>
            </a:r>
            <a:endParaRPr/>
          </a:p>
          <a:p xmlns:a="http://schemas.openxmlformats.org/drawingml/2006/main">
            <a:r>
              <a:t>- https://www.aepohio.com/company/about/rates/data-center-tariff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d33efebac44d5e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fd3ac2c6d846fa" /><Relationship Type="http://schemas.openxmlformats.org/officeDocument/2006/relationships/slideLayout" Target="/ppt/slideLayouts/slideLayout1.xml" Id="Rd664d1dd5402457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64d1dd54024570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e7bf052c74190" /><Relationship Type="http://schemas.openxmlformats.org/officeDocument/2006/relationships/image" Target="/ppt/media/image.png" Id="R50b706f015034abe" /><Relationship Type="http://schemas.openxmlformats.org/officeDocument/2006/relationships/image" Target="/ppt/media/image2.png" Id="R3db15978088f4ca0" /><Relationship Type="http://schemas.openxmlformats.org/officeDocument/2006/relationships/image" Target="/ppt/media/image3.png" Id="Rfd4ba6aa78424d0f" /><Relationship Type="http://schemas.openxmlformats.org/officeDocument/2006/relationships/image" Target="/ppt/media/image4.png" Id="R58e8d3e28bd84913" /><Relationship Type="http://schemas.openxmlformats.org/officeDocument/2006/relationships/notesSlide" Target="/ppt/notesSlides/notesSlide1.xml" Id="Rf6d679d3546e40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5e38fcd5c4d25" /><Relationship Type="http://schemas.openxmlformats.org/officeDocument/2006/relationships/image" Target="/ppt/media/image5.png" Id="R05e429dd3492439c" /><Relationship Type="http://schemas.openxmlformats.org/officeDocument/2006/relationships/image" Target="/ppt/media/image6.png" Id="Rab04207e8c184c83" /><Relationship Type="http://schemas.openxmlformats.org/officeDocument/2006/relationships/image" Target="/ppt/media/image7.png" Id="Rf3f460a1d2844e7b" /><Relationship Type="http://schemas.openxmlformats.org/officeDocument/2006/relationships/image" Target="/ppt/media/image8.png" Id="Rbc20205cccf84af5" /><Relationship Type="http://schemas.openxmlformats.org/officeDocument/2006/relationships/notesSlide" Target="/ppt/notesSlides/notesSlide2.xml" Id="R7c218668db2b4a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ec7385e594d32" /><Relationship Type="http://schemas.openxmlformats.org/officeDocument/2006/relationships/image" Target="/ppt/media/image9.png" Id="Ra8083449937446fb" /><Relationship Type="http://schemas.openxmlformats.org/officeDocument/2006/relationships/image" Target="/ppt/media/image10.png" Id="R81a79db7b8db4e6a" /><Relationship Type="http://schemas.openxmlformats.org/officeDocument/2006/relationships/image" Target="/ppt/media/image11.png" Id="R9103e13ab7e34187" /><Relationship Type="http://schemas.openxmlformats.org/officeDocument/2006/relationships/image" Target="/ppt/media/image12.png" Id="Rfa313de3c78841ec" /><Relationship Type="http://schemas.openxmlformats.org/officeDocument/2006/relationships/notesSlide" Target="/ppt/notesSlides/notesSlide3.xml" Id="Raaedde81da3e469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b9b0881fe415d" /><Relationship Type="http://schemas.openxmlformats.org/officeDocument/2006/relationships/image" Target="/ppt/media/image13.png" Id="R8d7667d481614b5e" /><Relationship Type="http://schemas.openxmlformats.org/officeDocument/2006/relationships/image" Target="/ppt/media/image14.png" Id="Rae27a5513efd4d2f" /><Relationship Type="http://schemas.openxmlformats.org/officeDocument/2006/relationships/image" Target="/ppt/media/image15.png" Id="Ra8db18f2ac1149c3" /><Relationship Type="http://schemas.openxmlformats.org/officeDocument/2006/relationships/image" Target="/ppt/media/image16.png" Id="R8f804fd0bef443a5" /><Relationship Type="http://schemas.openxmlformats.org/officeDocument/2006/relationships/notesSlide" Target="/ppt/notesSlides/notesSlide4.xml" Id="Rda58348142ed4d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1794a1a1e437b" /><Relationship Type="http://schemas.openxmlformats.org/officeDocument/2006/relationships/image" Target="/ppt/media/image17.png" Id="Rf8adad29bb324136" /><Relationship Type="http://schemas.openxmlformats.org/officeDocument/2006/relationships/image" Target="/ppt/media/image18.png" Id="R1e2d70e5f5824ba8" /><Relationship Type="http://schemas.openxmlformats.org/officeDocument/2006/relationships/image" Target="/ppt/media/image19.png" Id="R6a48329755bd4971" /><Relationship Type="http://schemas.openxmlformats.org/officeDocument/2006/relationships/image" Target="/ppt/media/image20.png" Id="R1b76a5ddd23348ea" /><Relationship Type="http://schemas.openxmlformats.org/officeDocument/2006/relationships/notesSlide" Target="/ppt/notesSlides/notesSlide5.xml" Id="Ra3c2bd60c5a64a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a2bb9d6194c46" /><Relationship Type="http://schemas.openxmlformats.org/officeDocument/2006/relationships/image" Target="/ppt/media/image21.png" Id="R6c2348aa22694f36" /><Relationship Type="http://schemas.openxmlformats.org/officeDocument/2006/relationships/image" Target="/ppt/media/image22.png" Id="R02b20a5b27fa4505" /><Relationship Type="http://schemas.openxmlformats.org/officeDocument/2006/relationships/image" Target="/ppt/media/image23.png" Id="Rf3896242508b481d" /><Relationship Type="http://schemas.openxmlformats.org/officeDocument/2006/relationships/image" Target="/ppt/media/image24.png" Id="Rc479a169ce4c4c9e" /><Relationship Type="http://schemas.openxmlformats.org/officeDocument/2006/relationships/notesSlide" Target="/ppt/notesSlides/notesSlide6.xml" Id="R5127ab48f3734e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1cb5183374728" /><Relationship Type="http://schemas.openxmlformats.org/officeDocument/2006/relationships/image" Target="/ppt/media/image25.png" Id="R7ff0277435eb47e7" /><Relationship Type="http://schemas.openxmlformats.org/officeDocument/2006/relationships/image" Target="/ppt/media/image26.png" Id="Re8de9156a3de4c62" /><Relationship Type="http://schemas.openxmlformats.org/officeDocument/2006/relationships/image" Target="/ppt/media/image27.png" Id="R05afc2297c10478a" /><Relationship Type="http://schemas.openxmlformats.org/officeDocument/2006/relationships/image" Target="/ppt/media/image28.png" Id="R35c6cb270b2f44be" /><Relationship Type="http://schemas.openxmlformats.org/officeDocument/2006/relationships/notesSlide" Target="/ppt/notesSlides/notesSlide7.xml" Id="R6c6ed6fbc05347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3c8d9a4be43e0" /><Relationship Type="http://schemas.openxmlformats.org/officeDocument/2006/relationships/image" Target="/ppt/media/image29.png" Id="Rda3efbcadc824b54" /><Relationship Type="http://schemas.openxmlformats.org/officeDocument/2006/relationships/image" Target="/ppt/media/image30.png" Id="Rc3b11aa8c14c469d" /><Relationship Type="http://schemas.openxmlformats.org/officeDocument/2006/relationships/image" Target="/ppt/media/image31.png" Id="Rd8af3ba65ccd46e0" /><Relationship Type="http://schemas.openxmlformats.org/officeDocument/2006/relationships/image" Target="/ppt/media/image32.png" Id="Re0464673a6bb41f8" /><Relationship Type="http://schemas.openxmlformats.org/officeDocument/2006/relationships/notesSlide" Target="/ppt/notesSlides/notesSlide8.xml" Id="R61f832bf7f544d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d64a45c8e4f7c" /><Relationship Type="http://schemas.openxmlformats.org/officeDocument/2006/relationships/image" Target="/ppt/media/image33.png" Id="Rce3ca4d9ea4d46fa" /><Relationship Type="http://schemas.openxmlformats.org/officeDocument/2006/relationships/image" Target="/ppt/media/image34.png" Id="R6d98bbe921b04691" /><Relationship Type="http://schemas.openxmlformats.org/officeDocument/2006/relationships/image" Target="/ppt/media/image35.png" Id="Rc30c95f4e5b143ec" /><Relationship Type="http://schemas.openxmlformats.org/officeDocument/2006/relationships/image" Target="/ppt/media/image36.png" Id="R6060e2d954b04f6c" /><Relationship Type="http://schemas.openxmlformats.org/officeDocument/2006/relationships/notesSlide" Target="/ppt/notesSlides/notesSlide9.xml" Id="R03e99c20a4054c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26a6da50747fe" /><Relationship Type="http://schemas.openxmlformats.org/officeDocument/2006/relationships/image" Target="/ppt/media/image37.png" Id="Rc10abe3c89284cd2" /><Relationship Type="http://schemas.openxmlformats.org/officeDocument/2006/relationships/image" Target="/ppt/media/image38.png" Id="R0eb61060de9f461b" /><Relationship Type="http://schemas.openxmlformats.org/officeDocument/2006/relationships/image" Target="/ppt/media/image39.png" Id="Ra56ae70017884fde" /><Relationship Type="http://schemas.openxmlformats.org/officeDocument/2006/relationships/image" Target="/ppt/media/image40.png" Id="Rfc29856088a94dee" /><Relationship Type="http://schemas.openxmlformats.org/officeDocument/2006/relationships/notesSlide" Target="/ppt/notesSlides/notesSlide10.xml" Id="R9d73b0010e1a49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bd2634f48486c" /><Relationship Type="http://schemas.openxmlformats.org/officeDocument/2006/relationships/image" Target="/ppt/media/image41.png" Id="Rc2b2a18148734572" /><Relationship Type="http://schemas.openxmlformats.org/officeDocument/2006/relationships/image" Target="/ppt/media/image42.png" Id="R0a40e6dbf6f64ddb" /><Relationship Type="http://schemas.openxmlformats.org/officeDocument/2006/relationships/image" Target="/ppt/media/image43.png" Id="R3f98fe3e3c08409c" /><Relationship Type="http://schemas.openxmlformats.org/officeDocument/2006/relationships/image" Target="/ppt/media/image44.png" Id="Rb1e48294b6174122" /><Relationship Type="http://schemas.openxmlformats.org/officeDocument/2006/relationships/notesSlide" Target="/ppt/notesSlides/notesSlide11.xml" Id="R6b6a29014954431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4c7c8180e4509" /><Relationship Type="http://schemas.openxmlformats.org/officeDocument/2006/relationships/image" Target="/ppt/media/image25.png" Id="Ra68e43fe9f0a4abc" /><Relationship Type="http://schemas.openxmlformats.org/officeDocument/2006/relationships/image" Target="/ppt/media/image26.png" Id="R972ef3fab5a741b4" /><Relationship Type="http://schemas.openxmlformats.org/officeDocument/2006/relationships/image" Target="/ppt/media/image27.png" Id="Rc8c4be3412e74133" /><Relationship Type="http://schemas.openxmlformats.org/officeDocument/2006/relationships/image" Target="/ppt/media/image28.png" Id="R768eb98cb22a47df" /><Relationship Type="http://schemas.openxmlformats.org/officeDocument/2006/relationships/notesSlide" Target="/ppt/notesSlides/notesSlide12.xml" Id="Rb2e23c6e9d054e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d6b936b11a41b8" /><Relationship Type="http://schemas.openxmlformats.org/officeDocument/2006/relationships/image" Target="/ppt/media/image45.png" Id="R40ad2ca8957d4b2b" /><Relationship Type="http://schemas.openxmlformats.org/officeDocument/2006/relationships/image" Target="/ppt/media/image46.png" Id="R815e517822174c11" /><Relationship Type="http://schemas.openxmlformats.org/officeDocument/2006/relationships/image" Target="/ppt/media/image47.png" Id="R0c61442be58c4113" /><Relationship Type="http://schemas.openxmlformats.org/officeDocument/2006/relationships/image" Target="/ppt/media/image48.png" Id="Rf76358c0e203415b" /><Relationship Type="http://schemas.openxmlformats.org/officeDocument/2006/relationships/notesSlide" Target="/ppt/notesSlides/notesSlide13.xml" Id="R77734d6b6692408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f081a7bb347c7" /><Relationship Type="http://schemas.openxmlformats.org/officeDocument/2006/relationships/image" Target="/ppt/media/image49.png" Id="R2459636334dc4261" /><Relationship Type="http://schemas.openxmlformats.org/officeDocument/2006/relationships/image" Target="/ppt/media/image50.png" Id="R4d99db8c8502463b" /><Relationship Type="http://schemas.openxmlformats.org/officeDocument/2006/relationships/image" Target="/ppt/media/image51.png" Id="R5c17ce43c8114fd8" /><Relationship Type="http://schemas.openxmlformats.org/officeDocument/2006/relationships/image" Target="/ppt/media/image52.png" Id="R512c2d6073cd4534" /><Relationship Type="http://schemas.openxmlformats.org/officeDocument/2006/relationships/notesSlide" Target="/ppt/notesSlides/notesSlide14.xml" Id="R236db83fd82a440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1c5ae75a94fd3" /><Relationship Type="http://schemas.openxmlformats.org/officeDocument/2006/relationships/image" Target="/ppt/media/image53.png" Id="R60968337c94442f5" /><Relationship Type="http://schemas.openxmlformats.org/officeDocument/2006/relationships/image" Target="/ppt/media/image54.png" Id="R9b272dde64e747b2" /><Relationship Type="http://schemas.openxmlformats.org/officeDocument/2006/relationships/image" Target="/ppt/media/image55.png" Id="R92c2001307e04abb" /><Relationship Type="http://schemas.openxmlformats.org/officeDocument/2006/relationships/image" Target="/ppt/media/image56.png" Id="R1f1d424c20764cb3" /><Relationship Type="http://schemas.openxmlformats.org/officeDocument/2006/relationships/notesSlide" Target="/ppt/notesSlides/notesSlide15.xml" Id="Rd8dcc0028df04c9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d444d7cc042e1" /><Relationship Type="http://schemas.openxmlformats.org/officeDocument/2006/relationships/image" Target="/ppt/media/image57.png" Id="Rbef31a5d7f16453e" /><Relationship Type="http://schemas.openxmlformats.org/officeDocument/2006/relationships/image" Target="/ppt/media/image58.png" Id="R9c824455fa9e4bc9" /><Relationship Type="http://schemas.openxmlformats.org/officeDocument/2006/relationships/image" Target="/ppt/media/image59.png" Id="R230d31dd12f74f68" /><Relationship Type="http://schemas.openxmlformats.org/officeDocument/2006/relationships/image" Target="/ppt/media/image60.png" Id="R64f745e12cee4d95" /><Relationship Type="http://schemas.openxmlformats.org/officeDocument/2006/relationships/notesSlide" Target="/ppt/notesSlides/notesSlide16.xml" Id="R101b5e0181764d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1bc581a174bf2" /><Relationship Type="http://schemas.openxmlformats.org/officeDocument/2006/relationships/image" Target="/ppt/media/image61.png" Id="R639d1d1044644c74" /><Relationship Type="http://schemas.openxmlformats.org/officeDocument/2006/relationships/image" Target="/ppt/media/image62.png" Id="Rdbde501bcb334a3a" /><Relationship Type="http://schemas.openxmlformats.org/officeDocument/2006/relationships/image" Target="/ppt/media/image63.png" Id="R5cb86e6f827540e1" /><Relationship Type="http://schemas.openxmlformats.org/officeDocument/2006/relationships/image" Target="/ppt/media/image64.png" Id="R1c141dc9524342ae" /><Relationship Type="http://schemas.openxmlformats.org/officeDocument/2006/relationships/notesSlide" Target="/ppt/notesSlides/notesSlide17.xml" Id="R2fe5ddf3cdbe48a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953b710e94937" /><Relationship Type="http://schemas.openxmlformats.org/officeDocument/2006/relationships/image" Target="/ppt/media/image65.png" Id="R40e2030b4ec94403" /><Relationship Type="http://schemas.openxmlformats.org/officeDocument/2006/relationships/image" Target="/ppt/media/image66.png" Id="R21b09a3e8bbc49a2" /><Relationship Type="http://schemas.openxmlformats.org/officeDocument/2006/relationships/image" Target="/ppt/media/image67.png" Id="Rbd57c7808b0a4d42" /><Relationship Type="http://schemas.openxmlformats.org/officeDocument/2006/relationships/image" Target="/ppt/media/image68.png" Id="R6cc278e6b7d64294" /><Relationship Type="http://schemas.openxmlformats.org/officeDocument/2006/relationships/notesSlide" Target="/ppt/notesSlides/notesSlide18.xml" Id="Rbaf62e33188745c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e1ca6d9054524" /><Relationship Type="http://schemas.openxmlformats.org/officeDocument/2006/relationships/image" Target="/ppt/media/image65.png" Id="R8c2faa9660bd487e" /><Relationship Type="http://schemas.openxmlformats.org/officeDocument/2006/relationships/image" Target="/ppt/media/image66.png" Id="R2a22e435be5f4f8b" /><Relationship Type="http://schemas.openxmlformats.org/officeDocument/2006/relationships/image" Target="/ppt/media/image67.png" Id="Rf271119261b347b6" /><Relationship Type="http://schemas.openxmlformats.org/officeDocument/2006/relationships/image" Target="/ppt/media/image68.png" Id="R68c3c89336d2474a" /><Relationship Type="http://schemas.openxmlformats.org/officeDocument/2006/relationships/notesSlide" Target="/ppt/notesSlides/notesSlide19.xml" Id="R22b6ee401e9f4fe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faaad5f35c448e" /><Relationship Type="http://schemas.openxmlformats.org/officeDocument/2006/relationships/image" Target="/ppt/media/image69.png" Id="R234bce2fb2824233" /><Relationship Type="http://schemas.openxmlformats.org/officeDocument/2006/relationships/image" Target="/ppt/media/image70.png" Id="R642ce8c00e2c49cc" /><Relationship Type="http://schemas.openxmlformats.org/officeDocument/2006/relationships/image" Target="/ppt/media/image71.png" Id="R341499fb19924f21" /><Relationship Type="http://schemas.openxmlformats.org/officeDocument/2006/relationships/image" Target="/ppt/media/image72.png" Id="R70dfb479e02849fc" /><Relationship Type="http://schemas.openxmlformats.org/officeDocument/2006/relationships/notesSlide" Target="/ppt/notesSlides/notesSlide20.xml" Id="Re5c43b9c520e4f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8a8a4819f4dbe" /><Relationship Type="http://schemas.openxmlformats.org/officeDocument/2006/relationships/image" Target="/ppt/media/image73.png" Id="R042afe7f09f3408b" /><Relationship Type="http://schemas.openxmlformats.org/officeDocument/2006/relationships/image" Target="/ppt/media/image74.png" Id="R1f2f5b3d64384e93" /><Relationship Type="http://schemas.openxmlformats.org/officeDocument/2006/relationships/image" Target="/ppt/media/image75.png" Id="R588de3ed5ac74658" /><Relationship Type="http://schemas.openxmlformats.org/officeDocument/2006/relationships/image" Target="/ppt/media/image76.png" Id="Rf5701b976aff4537" /><Relationship Type="http://schemas.openxmlformats.org/officeDocument/2006/relationships/notesSlide" Target="/ppt/notesSlides/notesSlide21.xml" Id="R7ded1037523147c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187437a2c4372" /><Relationship Type="http://schemas.openxmlformats.org/officeDocument/2006/relationships/image" Target="/ppt/media/image77.png" Id="R194528cac6114702" /><Relationship Type="http://schemas.openxmlformats.org/officeDocument/2006/relationships/image" Target="/ppt/media/image78.png" Id="Rf75c9c45cd5d4aad" /><Relationship Type="http://schemas.openxmlformats.org/officeDocument/2006/relationships/image" Target="/ppt/media/image79.png" Id="Rceac07b6785445c4" /><Relationship Type="http://schemas.openxmlformats.org/officeDocument/2006/relationships/image" Target="/ppt/media/image80.png" Id="R4e161854e47a4419" /><Relationship Type="http://schemas.openxmlformats.org/officeDocument/2006/relationships/notesSlide" Target="/ppt/notesSlides/notesSlide22.xml" Id="R70baea442f24493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0bc0c08c14e6b" /><Relationship Type="http://schemas.openxmlformats.org/officeDocument/2006/relationships/image" Target="/ppt/media/image81.png" Id="R431b83d287d24c5a" /><Relationship Type="http://schemas.openxmlformats.org/officeDocument/2006/relationships/image" Target="/ppt/media/image82.png" Id="Rc024bebced97403a" /><Relationship Type="http://schemas.openxmlformats.org/officeDocument/2006/relationships/image" Target="/ppt/media/image83.png" Id="Re830ee4a6e95465b" /><Relationship Type="http://schemas.openxmlformats.org/officeDocument/2006/relationships/image" Target="/ppt/media/image84.png" Id="R8dffb06579314464" /><Relationship Type="http://schemas.openxmlformats.org/officeDocument/2006/relationships/notesSlide" Target="/ppt/notesSlides/notesSlide23.xml" Id="R20236b8e89374f4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b772641dc490a" /><Relationship Type="http://schemas.openxmlformats.org/officeDocument/2006/relationships/image" Target="/ppt/media/image61.png" Id="Ra38dc7b8c7eb485e" /><Relationship Type="http://schemas.openxmlformats.org/officeDocument/2006/relationships/image" Target="/ppt/media/image62.png" Id="R4ff47cf12c4442fe" /><Relationship Type="http://schemas.openxmlformats.org/officeDocument/2006/relationships/image" Target="/ppt/media/image63.png" Id="Rd49e054b9b93494f" /><Relationship Type="http://schemas.openxmlformats.org/officeDocument/2006/relationships/image" Target="/ppt/media/image64.png" Id="R1feb22dd17a54b21" /><Relationship Type="http://schemas.openxmlformats.org/officeDocument/2006/relationships/notesSlide" Target="/ppt/notesSlides/notesSlide24.xml" Id="Rb8b7fdcfc8f2468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c8046fa00436c" /><Relationship Type="http://schemas.openxmlformats.org/officeDocument/2006/relationships/image" Target="/ppt/media/image85.png" Id="Rc3108bc19cc847a1" /><Relationship Type="http://schemas.openxmlformats.org/officeDocument/2006/relationships/image" Target="/ppt/media/image86.png" Id="R7637b6d2744b4ad4" /><Relationship Type="http://schemas.openxmlformats.org/officeDocument/2006/relationships/image" Target="/ppt/media/image87.png" Id="R3bddf9a3808b4bf3" /><Relationship Type="http://schemas.openxmlformats.org/officeDocument/2006/relationships/image" Target="/ppt/media/image88.png" Id="Ra33fe6982a334e66" /><Relationship Type="http://schemas.openxmlformats.org/officeDocument/2006/relationships/notesSlide" Target="/ppt/notesSlides/notesSlide25.xml" Id="Rf6dcf624bda44a8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4ca82ce164ed8" /><Relationship Type="http://schemas.openxmlformats.org/officeDocument/2006/relationships/image" Target="/ppt/media/image77.png" Id="R4abda71e1b7f46ca" /><Relationship Type="http://schemas.openxmlformats.org/officeDocument/2006/relationships/image" Target="/ppt/media/image78.png" Id="R3bf798b026434a13" /><Relationship Type="http://schemas.openxmlformats.org/officeDocument/2006/relationships/image" Target="/ppt/media/image79.png" Id="R7cd91e07c82945f4" /><Relationship Type="http://schemas.openxmlformats.org/officeDocument/2006/relationships/image" Target="/ppt/media/image80.png" Id="R30bf1ea706694ca9" /><Relationship Type="http://schemas.openxmlformats.org/officeDocument/2006/relationships/notesSlide" Target="/ppt/notesSlides/notesSlide26.xml" Id="R73bd7a656e8c4a8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09598a9fa4312" /><Relationship Type="http://schemas.openxmlformats.org/officeDocument/2006/relationships/image" Target="/ppt/media/image69.png" Id="R8bbf59a2fe1c4b67" /><Relationship Type="http://schemas.openxmlformats.org/officeDocument/2006/relationships/image" Target="/ppt/media/image70.png" Id="Rb73678c1f1514a93" /><Relationship Type="http://schemas.openxmlformats.org/officeDocument/2006/relationships/image" Target="/ppt/media/image71.png" Id="R85b4c5adc4864468" /><Relationship Type="http://schemas.openxmlformats.org/officeDocument/2006/relationships/image" Target="/ppt/media/image72.png" Id="Rf4068def752f4865" /><Relationship Type="http://schemas.openxmlformats.org/officeDocument/2006/relationships/notesSlide" Target="/ppt/notesSlides/notesSlide27.xml" Id="R45331e846c594a2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3f039df86247ea" /><Relationship Type="http://schemas.openxmlformats.org/officeDocument/2006/relationships/image" Target="/ppt/media/image89.png" Id="R30b8c2fad6274204" /><Relationship Type="http://schemas.openxmlformats.org/officeDocument/2006/relationships/image" Target="/ppt/media/image90.png" Id="Rb76f96b9ab304cb3" /><Relationship Type="http://schemas.openxmlformats.org/officeDocument/2006/relationships/image" Target="/ppt/media/image91.png" Id="R1adb23e2e7294543" /><Relationship Type="http://schemas.openxmlformats.org/officeDocument/2006/relationships/image" Target="/ppt/media/image92.png" Id="R26f8880b589647df" /><Relationship Type="http://schemas.openxmlformats.org/officeDocument/2006/relationships/notesSlide" Target="/ppt/notesSlides/notesSlide28.xml" Id="Rf576bd8e919f462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c585e59294cf6" /><Relationship Type="http://schemas.openxmlformats.org/officeDocument/2006/relationships/image" Target="/ppt/media/image89.png" Id="R3b57638cfec04580" /><Relationship Type="http://schemas.openxmlformats.org/officeDocument/2006/relationships/image" Target="/ppt/media/image90.png" Id="R7ea168bac4c34727" /><Relationship Type="http://schemas.openxmlformats.org/officeDocument/2006/relationships/image" Target="/ppt/media/image91.png" Id="R91d46d5f62f34db6" /><Relationship Type="http://schemas.openxmlformats.org/officeDocument/2006/relationships/image" Target="/ppt/media/image92.png" Id="Rf4da2a9cd5284842" /><Relationship Type="http://schemas.openxmlformats.org/officeDocument/2006/relationships/notesSlide" Target="/ppt/notesSlides/notesSlide29.xml" Id="Re985be3e114c493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dda4c3d1b4525" /><Relationship Type="http://schemas.openxmlformats.org/officeDocument/2006/relationships/image" Target="/ppt/media/image93.png" Id="R60a333c2a8a44760" /><Relationship Type="http://schemas.openxmlformats.org/officeDocument/2006/relationships/image" Target="/ppt/media/image94.png" Id="R2add43335b4f40c8" /><Relationship Type="http://schemas.openxmlformats.org/officeDocument/2006/relationships/image" Target="/ppt/media/image95.png" Id="Raafd15e40beb480f" /><Relationship Type="http://schemas.openxmlformats.org/officeDocument/2006/relationships/image" Target="/ppt/media/image96.png" Id="Rb3dac73e409f4929" /><Relationship Type="http://schemas.openxmlformats.org/officeDocument/2006/relationships/notesSlide" Target="/ppt/notesSlides/notesSlide30.xml" Id="R9a6cde49e2ed435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38342a763d4d6d" /><Relationship Type="http://schemas.openxmlformats.org/officeDocument/2006/relationships/image" Target="/ppt/media/image97.png" Id="Rea462e05e52d49c1" /><Relationship Type="http://schemas.openxmlformats.org/officeDocument/2006/relationships/image" Target="/ppt/media/image98.png" Id="Rea72a3a425934eb0" /><Relationship Type="http://schemas.openxmlformats.org/officeDocument/2006/relationships/image" Target="/ppt/media/image99.png" Id="R0fe73f3ce3a04eb0" /><Relationship Type="http://schemas.openxmlformats.org/officeDocument/2006/relationships/image" Target="/ppt/media/image100.png" Id="R3e3d4ea48ee641cc" /><Relationship Type="http://schemas.openxmlformats.org/officeDocument/2006/relationships/notesSlide" Target="/ppt/notesSlides/notesSlide31.xml" Id="Rdbb5bf8629c94c8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706f015034ab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15978088f4c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4ba6aa78424d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8d3e28bd849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393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429dd349243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4207e8c184c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460a1d2844e7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0205cccf84a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2188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083449937446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79db7b8db4e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03e13ab7e341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313de3c78841e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8328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667d481614b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27a5513efd4d2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b18f2ac1149c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04fd0bef443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2639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dad29bb3241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d70e5f5824b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8329755bd497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76a5ddd23348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8562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348aa22694f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b20a5b27fa45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96242508b481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79a169ce4c4c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7835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0277435eb47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e9156a3de4c6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fc2297c1047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6cb270b2f44b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0980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3efbcadc824b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b11aa8c14c46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f3ba65ccd46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64673a6bb41f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9454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3ca4d9ea4d46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8bbe921b0469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0c95f4e5b143e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0e2d954b04f6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6219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abe3c89284cd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61060de9f46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ae70017884f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9856088a94d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13675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2a181487345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0e6dbf6f64d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8fe3e3c0840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48294b61741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81155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e43fe9f0a4a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ef3fab5a741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c4be3412e741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eb98cb22a47d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0980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d2ca8957d4b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5e517822174c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1442be58c41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358c0e20341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9575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9636334dc42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9db8c850246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7ce43c8114f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c2d6073cd45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08251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968337c94442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72dde64e747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2001307e04ab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d424c20764c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9841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f31a5d7f1645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24455fa9e4b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0d31dd12f74f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f745e12cee4d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3322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d1d1044644c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de501bcb334a3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b86e6f827540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41dc9524342a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832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e2030b4ec944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09a3e8bbc49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57c7808b0a4d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c278e6b7d642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7258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2faa9660bd48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2e435be5f4f8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1119261b347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c3c89336d247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7258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bce2fb28242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2ce8c00e2c49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499fb19924f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dfb479e02849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928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afe7f09f3408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f5b3d64384e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8de3ed5ac7465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01b976aff45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24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528cac61147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5c9c45cd5d4a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c07b6785445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61854e47a44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78251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b83d287d24c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4bebced97403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30ee4a6e9546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fb065793144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9170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dc7b8c7eb48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47cf12c4442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e054b9b93494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b22dd17a54b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8321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08bc19cc847a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7b6d2744b4ad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ddf9a3808b4b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fe6982a334e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32426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da71e1b7f46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798b026434a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91e07c82945f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f1ea706694c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78251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bf59a2fe1c4b6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678c1f1514a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4c5adc48644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68def752f48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9283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8c2fad62742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6f96b9ab304cb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db23e2e729454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8880b589647d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1441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7638cfec045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168bac4c3472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46d5f62f34d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da2a9cd52848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1441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333c2a8a447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d43335b4f40c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fd15e40beb48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ac73e409f49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0868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62e05e52d49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pic>
        <p:nvPicPr>
          <p:cNvPr id="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2a3a425934e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e73f3ce3a04e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pic>
        <p:nvPicPr>
          <p:cNvPr id="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d4ea48ee641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9980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2026-08-25T03:44:55.0510000Z</dcterms:created>
  <dcterms:modified xsi:type="dcterms:W3CDTF">2026-08-25T03:44:55.0510000Z</dcterms:modified>
</coreProperties>
</file>